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layfair Display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.fntdata"/><Relationship Id="rId10" Type="http://schemas.openxmlformats.org/officeDocument/2006/relationships/font" Target="fonts/PlayfairDisplay-regular.fntdata"/><Relationship Id="rId13" Type="http://schemas.openxmlformats.org/officeDocument/2006/relationships/font" Target="fonts/PlayfairDisplay-boldItalic.fntdata"/><Relationship Id="rId12" Type="http://schemas.openxmlformats.org/officeDocument/2006/relationships/font" Target="fonts/PlayfairDisplay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bold.fntdata"/><Relationship Id="rId6" Type="http://schemas.openxmlformats.org/officeDocument/2006/relationships/slide" Target="slides/slide1.xml"/><Relationship Id="rId18" Type="http://schemas.openxmlformats.org/officeDocument/2006/relationships/font" Target="fonts/Oswa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a1757f4c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a1757f4c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a1757f4cc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a1757f4c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a1757f4cc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a1757f4cc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Industrial Cardan Shafts Manufacturer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Reliable and Quality Solutions</a:t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250" y="152400"/>
            <a:ext cx="3208905" cy="10990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7171350" y="152400"/>
            <a:ext cx="197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+91 931-1129-661/62</a:t>
            </a:r>
            <a:endParaRPr b="1"/>
          </a:p>
        </p:txBody>
      </p:sp>
      <p:sp>
        <p:nvSpPr>
          <p:cNvPr id="62" name="Google Shape;62;p13"/>
          <p:cNvSpPr txBox="1"/>
          <p:nvPr/>
        </p:nvSpPr>
        <p:spPr>
          <a:xfrm>
            <a:off x="1058550" y="4666500"/>
            <a:ext cx="7026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For more information: </a:t>
            </a:r>
            <a:r>
              <a:rPr b="1" lang="en" sz="1900"/>
              <a:t>https://www.nuhydro.com/</a:t>
            </a:r>
            <a:endParaRPr b="1"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250" y="152400"/>
            <a:ext cx="3208905" cy="10990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1058550" y="4666500"/>
            <a:ext cx="7026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For more information: https://www.nuhydro.com/</a:t>
            </a:r>
            <a:endParaRPr b="1" sz="1900"/>
          </a:p>
        </p:txBody>
      </p:sp>
      <p:sp>
        <p:nvSpPr>
          <p:cNvPr id="69" name="Google Shape;69;p14"/>
          <p:cNvSpPr txBox="1"/>
          <p:nvPr/>
        </p:nvSpPr>
        <p:spPr>
          <a:xfrm>
            <a:off x="7171350" y="152400"/>
            <a:ext cx="197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+91 931-1129-661/62</a:t>
            </a:r>
            <a:endParaRPr b="1"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50" y="1316100"/>
            <a:ext cx="9143999" cy="335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250" y="152400"/>
            <a:ext cx="3208905" cy="10990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7171350" y="152400"/>
            <a:ext cx="197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+91 931-1129-661/62</a:t>
            </a:r>
            <a:endParaRPr b="1"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75" y="1342950"/>
            <a:ext cx="9063275" cy="31559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1058550" y="4666500"/>
            <a:ext cx="7026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For more information: https://www.nuhydro.com/</a:t>
            </a:r>
            <a:endParaRPr b="1"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000" u="sng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Contact Us</a:t>
            </a:r>
            <a:endParaRPr sz="3000" u="sng"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u="sng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Nuhydro Automation</a:t>
            </a:r>
            <a:endParaRPr b="1" u="sng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B-26, Sector 67, Uttar Pradesh, India</a:t>
            </a:r>
            <a:b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">
                <a:latin typeface="Georgia"/>
                <a:ea typeface="Georgia"/>
                <a:cs typeface="Georgia"/>
                <a:sym typeface="Georgia"/>
              </a:rPr>
              <a:t>Noida-201307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Ph: </a:t>
            </a:r>
            <a: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91 9311129661 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Mail:</a:t>
            </a:r>
            <a:r>
              <a:rPr lang="en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sales@nuhydro.com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250" y="152400"/>
            <a:ext cx="3208905" cy="10990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7171350" y="152400"/>
            <a:ext cx="197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+91 931-1129-661/62</a:t>
            </a:r>
            <a:endParaRPr b="1"/>
          </a:p>
        </p:txBody>
      </p:sp>
      <p:sp>
        <p:nvSpPr>
          <p:cNvPr id="86" name="Google Shape;86;p16"/>
          <p:cNvSpPr txBox="1"/>
          <p:nvPr/>
        </p:nvSpPr>
        <p:spPr>
          <a:xfrm>
            <a:off x="1058550" y="4666500"/>
            <a:ext cx="7026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For more information: https://www.nuhydro.com/</a:t>
            </a:r>
            <a:endParaRPr b="1"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