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1b426f9f6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1b426f9f6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b426f9f6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b426f9f6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1b426f9f61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1b426f9f6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b426f9f61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1b426f9f6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www.shop.rikhiram.co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hyperlink" Target="https://www.shop.rikhiram.com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hyperlink" Target="https://www.shop.rikhiram.com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jpg"/><Relationship Id="rId5" Type="http://schemas.openxmlformats.org/officeDocument/2006/relationships/hyperlink" Target="https://www.shop.rikhiram.com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info@rikhiram.com" TargetMode="External"/><Relationship Id="rId4" Type="http://schemas.openxmlformats.org/officeDocument/2006/relationships/hyperlink" Target="https://www.shop.rikhiram.com/" TargetMode="External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9964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Best</a:t>
            </a:r>
            <a:r>
              <a:rPr lang="en"/>
              <a:t> Musical Instruments Manufacturers in Delhi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0490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Our vision promote and spread our rich Indian Musical culture around the world </a:t>
            </a:r>
            <a:endParaRPr b="1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31445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6055200" y="282750"/>
            <a:ext cx="3088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Phone:</a:t>
            </a:r>
            <a:r>
              <a:rPr lang="en"/>
              <a:t> 01141516141, 01123327685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Mail: </a:t>
            </a:r>
            <a:r>
              <a:rPr lang="en"/>
              <a:t>info@rikhiram.com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08875" y="4472025"/>
            <a:ext cx="7338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Visit: </a:t>
            </a:r>
            <a:r>
              <a:rPr b="1" lang="en" sz="1800" u="sng">
                <a:solidFill>
                  <a:schemeClr val="hlink"/>
                </a:solidFill>
                <a:hlinkClick r:id="rId4"/>
              </a:rPr>
              <a:t>https://www.shop.rikhiram.com/</a:t>
            </a:r>
            <a:r>
              <a:rPr b="1" lang="en" sz="1800"/>
              <a:t> </a:t>
            </a:r>
            <a:endParaRPr b="1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31445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6055200" y="282750"/>
            <a:ext cx="3088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Phone:</a:t>
            </a:r>
            <a:r>
              <a:rPr lang="en"/>
              <a:t> 01141516141, 01123327685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Mail: </a:t>
            </a:r>
            <a:r>
              <a:rPr lang="en"/>
              <a:t>info@rikhiram.com</a:t>
            </a: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302650"/>
            <a:ext cx="9144001" cy="347824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671475" y="4681800"/>
            <a:ext cx="7338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Visit: </a:t>
            </a:r>
            <a:r>
              <a:rPr b="1" lang="en" sz="1800" u="sng">
                <a:solidFill>
                  <a:schemeClr val="hlink"/>
                </a:solidFill>
                <a:hlinkClick r:id="rId5"/>
              </a:rPr>
              <a:t>https://www.shop.rikhiram.com/</a:t>
            </a:r>
            <a:r>
              <a:rPr b="1" lang="en" sz="1800"/>
              <a:t> </a:t>
            </a:r>
            <a:endParaRPr b="1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/>
        </p:nvSpPr>
        <p:spPr>
          <a:xfrm>
            <a:off x="6055200" y="282750"/>
            <a:ext cx="3088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Phone:</a:t>
            </a:r>
            <a:r>
              <a:rPr lang="en"/>
              <a:t> 01141516141, 01123327685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Mail: </a:t>
            </a:r>
            <a:r>
              <a:rPr lang="en"/>
              <a:t>info@rikhiram.com</a:t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314450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356375"/>
            <a:ext cx="9144000" cy="334395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671475" y="4681800"/>
            <a:ext cx="7338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Visit: </a:t>
            </a:r>
            <a:r>
              <a:rPr b="1" lang="en" sz="1800" u="sng">
                <a:solidFill>
                  <a:schemeClr val="hlink"/>
                </a:solidFill>
                <a:hlinkClick r:id="rId5"/>
              </a:rPr>
              <a:t>https://www.shop.rikhiram.com/</a:t>
            </a:r>
            <a:r>
              <a:rPr b="1" lang="en" sz="1800"/>
              <a:t> </a:t>
            </a:r>
            <a:endParaRPr b="1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31445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6055200" y="282750"/>
            <a:ext cx="3088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Phone:</a:t>
            </a:r>
            <a:r>
              <a:rPr lang="en"/>
              <a:t> 01141516141, 01123327685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Mail: </a:t>
            </a:r>
            <a:r>
              <a:rPr lang="en"/>
              <a:t>info@rikhiram.com</a:t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235525"/>
            <a:ext cx="9144000" cy="35319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6"/>
          <p:cNvSpPr txBox="1"/>
          <p:nvPr/>
        </p:nvSpPr>
        <p:spPr>
          <a:xfrm>
            <a:off x="671475" y="4681800"/>
            <a:ext cx="7338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Visit: </a:t>
            </a:r>
            <a:r>
              <a:rPr b="1" lang="en" sz="1800" u="sng">
                <a:solidFill>
                  <a:schemeClr val="hlink"/>
                </a:solidFill>
                <a:hlinkClick r:id="rId5"/>
              </a:rPr>
              <a:t>https://www.shop.rikhiram.com/</a:t>
            </a:r>
            <a:r>
              <a:rPr b="1" lang="en" sz="1800"/>
              <a:t> </a:t>
            </a:r>
            <a:endParaRPr b="1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Contact Us</a:t>
            </a:r>
            <a:endParaRPr b="1"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3002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200"/>
              <a:t>Address:</a:t>
            </a:r>
            <a:r>
              <a:rPr lang="en" sz="3200"/>
              <a:t> G-8 Marina Arcade, Connaught Circus, New Delhi, Delhi 110001</a:t>
            </a:r>
            <a:endParaRPr sz="3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200"/>
              <a:t>Phone:</a:t>
            </a:r>
            <a:r>
              <a:rPr lang="en" sz="3200"/>
              <a:t> 01141516141, 01123327685</a:t>
            </a:r>
            <a:endParaRPr sz="3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200"/>
              <a:t>Mail:</a:t>
            </a:r>
            <a:r>
              <a:rPr lang="en" sz="3200"/>
              <a:t> </a:t>
            </a:r>
            <a:r>
              <a:rPr lang="en" sz="3200" u="sng">
                <a:solidFill>
                  <a:schemeClr val="hlink"/>
                </a:solidFill>
                <a:hlinkClick r:id="rId3"/>
              </a:rPr>
              <a:t>info@rikhiram.com</a:t>
            </a:r>
            <a:r>
              <a:rPr lang="en" sz="3200"/>
              <a:t> </a:t>
            </a:r>
            <a:endParaRPr sz="3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3200"/>
              <a:t>Web:</a:t>
            </a:r>
            <a:r>
              <a:rPr lang="en" sz="3200"/>
              <a:t> </a:t>
            </a:r>
            <a:r>
              <a:rPr lang="en" sz="3200" u="sng">
                <a:solidFill>
                  <a:schemeClr val="hlink"/>
                </a:solidFill>
                <a:hlinkClick r:id="rId4"/>
              </a:rPr>
              <a:t>https://www.shop.rikhiram.com/</a:t>
            </a:r>
            <a:r>
              <a:rPr lang="en" sz="3200"/>
              <a:t> </a:t>
            </a:r>
            <a:endParaRPr sz="3200"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131445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